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Grid="0">
      <p:cViewPr varScale="1">
        <p:scale>
          <a:sx n="74" d="100"/>
          <a:sy n="74" d="100"/>
        </p:scale>
        <p:origin x="3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with a spaceman on it&#10;&#10;Description automatically generated">
            <a:extLst>
              <a:ext uri="{FF2B5EF4-FFF2-40B4-BE49-F238E27FC236}">
                <a16:creationId xmlns:a16="http://schemas.microsoft.com/office/drawing/2014/main" id="{26969A00-B345-C44A-0414-8869552A3D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6350"/>
            <a:ext cx="7759700" cy="100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1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1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5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4FC8-84E7-4742-A881-D7E090D46BB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F26F-CD63-AD4A-B130-17FE7873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8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5E018A-D254-3129-9178-2513F54F81EF}"/>
              </a:ext>
            </a:extLst>
          </p:cNvPr>
          <p:cNvSpPr txBox="1"/>
          <p:nvPr/>
        </p:nvSpPr>
        <p:spPr>
          <a:xfrm>
            <a:off x="362309" y="8488392"/>
            <a:ext cx="3190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the text function to fill in this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855B1-50DF-33C4-93E7-AD93A0C4CC1E}"/>
              </a:ext>
            </a:extLst>
          </p:cNvPr>
          <p:cNvSpPr txBox="1"/>
          <p:nvPr/>
        </p:nvSpPr>
        <p:spPr>
          <a:xfrm>
            <a:off x="5158595" y="8899585"/>
            <a:ext cx="175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Delete this text box to add local sponsor logos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698C5-52D0-FECA-DD37-5828C0634960}"/>
              </a:ext>
            </a:extLst>
          </p:cNvPr>
          <p:cNvSpPr txBox="1"/>
          <p:nvPr/>
        </p:nvSpPr>
        <p:spPr>
          <a:xfrm>
            <a:off x="4914180" y="3743864"/>
            <a:ext cx="2487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CITY/TOWN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335E7-C688-50AD-ACC1-DA2A51F9978C}"/>
              </a:ext>
            </a:extLst>
          </p:cNvPr>
          <p:cNvSpPr txBox="1"/>
          <p:nvPr/>
        </p:nvSpPr>
        <p:spPr>
          <a:xfrm>
            <a:off x="4914180" y="4143974"/>
            <a:ext cx="2487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DATE</a:t>
            </a:r>
          </a:p>
        </p:txBody>
      </p:sp>
    </p:spTree>
    <p:extLst>
      <p:ext uri="{BB962C8B-B14F-4D97-AF65-F5344CB8AC3E}">
        <p14:creationId xmlns:p14="http://schemas.microsoft.com/office/powerpoint/2010/main" val="72732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</TotalTime>
  <Words>24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Kiersten Hathcock</dc:creator>
  <cp:lastModifiedBy>Kiersten Hathcock</cp:lastModifiedBy>
  <cp:revision>2</cp:revision>
  <dcterms:created xsi:type="dcterms:W3CDTF">2023-11-30T18:26:56Z</dcterms:created>
  <dcterms:modified xsi:type="dcterms:W3CDTF">2023-11-30T18:49:08Z</dcterms:modified>
</cp:coreProperties>
</file>